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8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43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82A54-12B7-45D4-89A3-A53ED30D81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/>
            </a:br>
            <a:r>
              <a:rPr lang="en-US"/>
              <a:t>Correlation </a:t>
            </a:r>
            <a:r>
              <a:rPr lang="en-US" dirty="0"/>
              <a:t>and regression  </a:t>
            </a:r>
          </a:p>
        </p:txBody>
      </p:sp>
    </p:spTree>
    <p:extLst>
      <p:ext uri="{BB962C8B-B14F-4D97-AF65-F5344CB8AC3E}">
        <p14:creationId xmlns:p14="http://schemas.microsoft.com/office/powerpoint/2010/main" val="3714066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-Correlation-and-Regression-1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12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-Correlation-and-Regression-1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12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-Correlation-and-Regression-1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12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-Correlation-and-Regression-1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12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-Correlation-and-Regression-1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12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-Correlation-and-Regression-1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12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-Correlation-and-Regression-1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12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-Correlation-and-Regression-1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12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-Correlation-and-Regression-1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12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-Correlation-and-Regression-1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12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-Correlation-and-Regression-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12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-Correlation-and-Regression-2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12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-Correlation-and-Regression-2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12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-Correlation-and-Regression-2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12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-Correlation-and-Regression-2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12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-Correlation-and-Regression-2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12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5-Correlation-and-Regression-2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12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6-Correlation-and-Regression-2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12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-Correlation-and-Regression-2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12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8-Correlation-and-Regression-2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12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9-Correlation-and-Regression-2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12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-Correlation-and-Regression-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12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0-Correlation-and-Regression-3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12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-Correlation-and-Regression-3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12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2-Correlation-and-Regression-3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12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-Correlation-and-Regression-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12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-Correlation-and-Regression-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12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-Correlation-and-Regression-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12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-Correlation-and-Regression-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12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-Correlation-and-Regression-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12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-Correlation-and-Regression-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612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</Words>
  <Application>Microsoft Office PowerPoint</Application>
  <PresentationFormat>On-screen Show (4:3)</PresentationFormat>
  <Paragraphs>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 Correlation and regression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HAIER</cp:lastModifiedBy>
  <cp:revision>2</cp:revision>
  <dcterms:created xsi:type="dcterms:W3CDTF">2013-01-27T09:14:16Z</dcterms:created>
  <dcterms:modified xsi:type="dcterms:W3CDTF">2024-12-03T12:28:51Z</dcterms:modified>
  <cp:category/>
</cp:coreProperties>
</file>